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WEST LYNN ST
Intersection ID: 5154661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WEST LYNN ST
Intersection ID: 5154661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WEST LYNN ST
Intersection ID: 5154661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WEST LYNN ST
Intersection ID: 5154661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